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7" r:id="rId2"/>
    <p:sldId id="274" r:id="rId3"/>
    <p:sldId id="275" r:id="rId4"/>
    <p:sldId id="276" r:id="rId5"/>
    <p:sldId id="27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F67FE-E5A0-194B-806D-8FF78DBB3734}" type="datetimeFigureOut">
              <a:rPr lang="en-US" smtClean="0"/>
              <a:pPr/>
              <a:t>11/7/11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hora</a:t>
            </a:r>
            <a:endParaRPr lang="en-US" dirty="0"/>
          </a:p>
        </p:txBody>
      </p:sp>
      <p:pic>
        <p:nvPicPr>
          <p:cNvPr id="5" name="Picture 4" descr="IV_clock_Westmins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133600"/>
            <a:ext cx="3521842" cy="3167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tres</a:t>
            </a:r>
            <a:r>
              <a:rPr lang="en-US" sz="5000" dirty="0" smtClean="0"/>
              <a:t> </a:t>
            </a:r>
            <a:r>
              <a:rPr lang="en-US" sz="5000" dirty="0" err="1" smtClean="0"/>
              <a:t>menos</a:t>
            </a:r>
            <a:r>
              <a:rPr lang="en-US" sz="5000" dirty="0" smtClean="0"/>
              <a:t> </a:t>
            </a:r>
            <a:r>
              <a:rPr lang="en-US" sz="5000" dirty="0" err="1" smtClean="0"/>
              <a:t>cuarto</a:t>
            </a:r>
            <a:r>
              <a:rPr lang="en-US" sz="5000" dirty="0" smtClean="0"/>
              <a:t>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667000"/>
            <a:ext cx="39624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cinco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media.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590800"/>
            <a:ext cx="3746500" cy="374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seis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seis</a:t>
            </a:r>
            <a:r>
              <a:rPr lang="en-US" sz="5000" dirty="0" smtClean="0"/>
              <a:t>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837" y="2819400"/>
            <a:ext cx="3306763" cy="3306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cuatro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cuarto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895600"/>
            <a:ext cx="35179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Es </a:t>
            </a:r>
            <a:r>
              <a:rPr lang="en-US" sz="5000" dirty="0" err="1" smtClean="0"/>
              <a:t>medianoche</a:t>
            </a:r>
            <a:r>
              <a:rPr lang="en-US" sz="5000" dirty="0" smtClean="0"/>
              <a:t>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13063"/>
            <a:ext cx="3466415" cy="321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124200"/>
            <a:ext cx="29718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siete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cuarenta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cinco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2667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549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8" name="Picture 7" descr="tim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103376"/>
            <a:ext cx="5888839" cy="6427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Prepara</a:t>
            </a:r>
            <a:r>
              <a:rPr lang="en-US" dirty="0" smtClean="0"/>
              <a:t> un </a:t>
            </a:r>
            <a:r>
              <a:rPr lang="en-US" dirty="0" err="1" smtClean="0"/>
              <a:t>dialogo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/>
              <a:t>Create a short skit. (15 lines)</a:t>
            </a:r>
          </a:p>
          <a:p>
            <a:r>
              <a:rPr lang="en-US" dirty="0" smtClean="0"/>
              <a:t>Introduce yourself.</a:t>
            </a:r>
          </a:p>
          <a:p>
            <a:r>
              <a:rPr lang="en-US" dirty="0" smtClean="0"/>
              <a:t>Introduce your best friend or classmate.</a:t>
            </a:r>
          </a:p>
          <a:p>
            <a:r>
              <a:rPr lang="en-US" dirty="0" smtClean="0"/>
              <a:t>Explain how you are feeling.</a:t>
            </a:r>
          </a:p>
          <a:p>
            <a:r>
              <a:rPr lang="en-US" dirty="0" smtClean="0"/>
              <a:t>Ask the person what they like to do.</a:t>
            </a:r>
          </a:p>
          <a:p>
            <a:r>
              <a:rPr lang="en-US" dirty="0" smtClean="0"/>
              <a:t>Ask what time it is. </a:t>
            </a:r>
          </a:p>
          <a:p>
            <a:r>
              <a:rPr lang="en-US" dirty="0" smtClean="0"/>
              <a:t>Say that you have to go.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El </a:t>
            </a:r>
            <a:r>
              <a:rPr lang="en-US" sz="4000" dirty="0" err="1" smtClean="0"/>
              <a:t>reloj</a:t>
            </a:r>
            <a:r>
              <a:rPr lang="en-US" sz="4000" dirty="0" smtClean="0"/>
              <a:t>- clock</a:t>
            </a:r>
          </a:p>
          <a:p>
            <a:r>
              <a:rPr lang="en-US" sz="4000" dirty="0" smtClean="0"/>
              <a:t>El </a:t>
            </a:r>
            <a:r>
              <a:rPr lang="en-US" sz="4000" dirty="0" err="1" smtClean="0"/>
              <a:t>segundo</a:t>
            </a:r>
            <a:r>
              <a:rPr lang="en-US" sz="4000" dirty="0" smtClean="0"/>
              <a:t>- second</a:t>
            </a:r>
          </a:p>
          <a:p>
            <a:r>
              <a:rPr lang="en-US" sz="4000" dirty="0" smtClean="0"/>
              <a:t>El </a:t>
            </a:r>
            <a:r>
              <a:rPr lang="en-US" sz="4000" dirty="0" err="1" smtClean="0"/>
              <a:t>minuto</a:t>
            </a:r>
            <a:r>
              <a:rPr lang="en-US" sz="4000" dirty="0" smtClean="0"/>
              <a:t> – minute</a:t>
            </a:r>
          </a:p>
          <a:p>
            <a:r>
              <a:rPr lang="en-US" sz="4000" dirty="0" smtClean="0"/>
              <a:t>La </a:t>
            </a:r>
            <a:r>
              <a:rPr lang="en-US" sz="4000" dirty="0" err="1" smtClean="0"/>
              <a:t>hora</a:t>
            </a:r>
            <a:r>
              <a:rPr lang="en-US" sz="4000" dirty="0" smtClean="0"/>
              <a:t> - hour</a:t>
            </a:r>
            <a:endParaRPr lang="en-US" sz="4000" dirty="0"/>
          </a:p>
        </p:txBody>
      </p:sp>
      <p:pic>
        <p:nvPicPr>
          <p:cNvPr id="4" name="Picture 3" descr="IV_clock_Westmins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874" y="2761661"/>
            <a:ext cx="3521842" cy="3167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38750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smtClean="0"/>
              <a:t>¿</a:t>
            </a:r>
            <a:r>
              <a:rPr lang="en-US" sz="4000" dirty="0" err="1" smtClean="0"/>
              <a:t>Qué</a:t>
            </a:r>
            <a:r>
              <a:rPr lang="en-US" sz="4000" dirty="0" smtClean="0"/>
              <a:t> </a:t>
            </a:r>
            <a:r>
              <a:rPr lang="en-US" sz="4000" dirty="0" err="1" smtClean="0"/>
              <a:t>hora</a:t>
            </a:r>
            <a:r>
              <a:rPr lang="en-US" sz="4000" dirty="0" smtClean="0"/>
              <a:t> </a:t>
            </a:r>
            <a:r>
              <a:rPr lang="en-US" sz="4000" dirty="0" err="1" smtClean="0"/>
              <a:t>es</a:t>
            </a:r>
            <a:r>
              <a:rPr lang="en-US" sz="4000" dirty="0" smtClean="0"/>
              <a:t>? – What time is it</a:t>
            </a:r>
            <a:r>
              <a:rPr lang="en-US" sz="4000" dirty="0" smtClean="0"/>
              <a:t>?</a:t>
            </a:r>
          </a:p>
          <a:p>
            <a:r>
              <a:rPr lang="en-US" sz="4000" dirty="0" smtClean="0"/>
              <a:t>¿</a:t>
            </a:r>
            <a:r>
              <a:rPr lang="en-US" sz="4000" dirty="0" err="1" smtClean="0"/>
              <a:t>Tienes</a:t>
            </a:r>
            <a:r>
              <a:rPr lang="en-US" sz="4000" dirty="0" smtClean="0"/>
              <a:t> la </a:t>
            </a:r>
            <a:r>
              <a:rPr lang="en-US" sz="4000" dirty="0" err="1" smtClean="0"/>
              <a:t>hora</a:t>
            </a:r>
            <a:r>
              <a:rPr lang="en-US" sz="4000" dirty="0" smtClean="0"/>
              <a:t>? – Do you have the time</a:t>
            </a:r>
            <a:r>
              <a:rPr lang="en-US" sz="4000" dirty="0" smtClean="0"/>
              <a:t>?</a:t>
            </a:r>
            <a:endParaRPr lang="en-US" sz="4000" dirty="0" smtClean="0"/>
          </a:p>
          <a:p>
            <a:r>
              <a:rPr lang="en-US" sz="4000" dirty="0" smtClean="0"/>
              <a:t>Es la – for 1:00 only</a:t>
            </a:r>
          </a:p>
          <a:p>
            <a:r>
              <a:rPr lang="en-US" sz="4000" dirty="0" smtClean="0"/>
              <a:t>Son </a:t>
            </a:r>
            <a:r>
              <a:rPr lang="en-US" sz="4000" dirty="0" err="1" smtClean="0"/>
              <a:t>las</a:t>
            </a:r>
            <a:r>
              <a:rPr lang="en-US" sz="4000" dirty="0" smtClean="0"/>
              <a:t> – for numbers 2-12</a:t>
            </a:r>
          </a:p>
          <a:p>
            <a:r>
              <a:rPr lang="en-US" sz="4000" dirty="0" smtClean="0"/>
              <a:t>De la </a:t>
            </a:r>
            <a:r>
              <a:rPr lang="en-US" sz="4000" dirty="0" err="1" smtClean="0"/>
              <a:t>mañana</a:t>
            </a:r>
            <a:r>
              <a:rPr lang="en-US" sz="4000" dirty="0" smtClean="0"/>
              <a:t> – AM</a:t>
            </a:r>
          </a:p>
          <a:p>
            <a:r>
              <a:rPr lang="en-US" sz="4000" dirty="0" smtClean="0"/>
              <a:t>De la </a:t>
            </a:r>
            <a:r>
              <a:rPr lang="en-US" sz="4000" dirty="0" err="1" smtClean="0"/>
              <a:t>tarde</a:t>
            </a:r>
            <a:r>
              <a:rPr lang="en-US" sz="4000" dirty="0" smtClean="0"/>
              <a:t> - PM</a:t>
            </a:r>
          </a:p>
          <a:p>
            <a:r>
              <a:rPr lang="en-US" sz="4000" dirty="0" smtClean="0"/>
              <a:t>De la </a:t>
            </a:r>
            <a:r>
              <a:rPr lang="en-US" sz="4000" dirty="0" err="1" smtClean="0"/>
              <a:t>noche</a:t>
            </a:r>
            <a:r>
              <a:rPr lang="en-US" sz="4000" dirty="0" smtClean="0"/>
              <a:t> – PM</a:t>
            </a:r>
            <a:endParaRPr lang="en-US" sz="4000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4562"/>
            <a:ext cx="8229600" cy="1143000"/>
          </a:xfrm>
        </p:spPr>
        <p:txBody>
          <a:bodyPr/>
          <a:lstStyle/>
          <a:p>
            <a:r>
              <a:rPr lang="en-US" dirty="0" err="1" smtClean="0"/>
              <a:t>Números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45169"/>
            <a:ext cx="8435775" cy="5390401"/>
          </a:xfrm>
        </p:spPr>
        <p:txBody>
          <a:bodyPr>
            <a:noAutofit/>
          </a:bodyPr>
          <a:lstStyle/>
          <a:p>
            <a:r>
              <a:rPr lang="en-US" sz="4000" dirty="0" smtClean="0"/>
              <a:t>All </a:t>
            </a:r>
            <a:r>
              <a:rPr lang="en-US" sz="4000" dirty="0" smtClean="0"/>
              <a:t>numbers in time </a:t>
            </a:r>
            <a:r>
              <a:rPr lang="en-US" sz="4000" dirty="0" smtClean="0"/>
              <a:t>are </a:t>
            </a:r>
            <a:r>
              <a:rPr lang="en-US" sz="4000" dirty="0" smtClean="0"/>
              <a:t>feminine.</a:t>
            </a:r>
            <a:endParaRPr lang="en-US" sz="4000" dirty="0" smtClean="0"/>
          </a:p>
          <a:p>
            <a:r>
              <a:rPr lang="en-US" sz="4000" dirty="0" smtClean="0"/>
              <a:t>All numbers (except for 1) are plural.</a:t>
            </a:r>
          </a:p>
          <a:p>
            <a:r>
              <a:rPr lang="en-US" sz="4000" dirty="0" smtClean="0"/>
              <a:t>1- La </a:t>
            </a:r>
            <a:r>
              <a:rPr lang="en-US" sz="4000" dirty="0" err="1" smtClean="0"/>
              <a:t>una</a:t>
            </a:r>
            <a:r>
              <a:rPr lang="en-US" sz="4000" dirty="0" smtClean="0"/>
              <a:t>        	</a:t>
            </a:r>
            <a:r>
              <a:rPr lang="en-US" sz="4000" dirty="0" smtClean="0"/>
              <a:t>		2</a:t>
            </a:r>
            <a:r>
              <a:rPr lang="en-US" sz="4000" dirty="0" smtClean="0"/>
              <a:t>- Las dos</a:t>
            </a:r>
          </a:p>
          <a:p>
            <a:r>
              <a:rPr lang="en-US" sz="4000" dirty="0" smtClean="0"/>
              <a:t>3- Las </a:t>
            </a:r>
            <a:r>
              <a:rPr lang="en-US" sz="4000" dirty="0" err="1" smtClean="0"/>
              <a:t>tres</a:t>
            </a:r>
            <a:r>
              <a:rPr lang="en-US" sz="4000" dirty="0" smtClean="0"/>
              <a:t>        		4- Las </a:t>
            </a:r>
            <a:r>
              <a:rPr lang="en-US" sz="4000" dirty="0" err="1" smtClean="0"/>
              <a:t>cuatro</a:t>
            </a:r>
            <a:endParaRPr lang="en-US" sz="4000" dirty="0" smtClean="0"/>
          </a:p>
          <a:p>
            <a:r>
              <a:rPr lang="en-US" sz="4000" dirty="0" smtClean="0"/>
              <a:t>5- Las </a:t>
            </a:r>
            <a:r>
              <a:rPr lang="en-US" sz="4000" dirty="0" err="1" smtClean="0"/>
              <a:t>cinco</a:t>
            </a:r>
            <a:r>
              <a:rPr lang="en-US" sz="4000" dirty="0" smtClean="0"/>
              <a:t>     		6- Las </a:t>
            </a:r>
            <a:r>
              <a:rPr lang="en-US" sz="4000" dirty="0" err="1" smtClean="0"/>
              <a:t>seis</a:t>
            </a:r>
            <a:endParaRPr lang="en-US" sz="4000" dirty="0" smtClean="0"/>
          </a:p>
          <a:p>
            <a:r>
              <a:rPr lang="en-US" sz="4000" dirty="0" smtClean="0"/>
              <a:t>7- Las </a:t>
            </a:r>
            <a:r>
              <a:rPr lang="en-US" sz="4000" dirty="0" err="1" smtClean="0"/>
              <a:t>siete</a:t>
            </a:r>
            <a:r>
              <a:rPr lang="en-US" sz="4000" dirty="0" smtClean="0"/>
              <a:t>       		8- Las </a:t>
            </a:r>
            <a:r>
              <a:rPr lang="en-US" sz="4000" dirty="0" err="1" smtClean="0"/>
              <a:t>ocho</a:t>
            </a:r>
            <a:r>
              <a:rPr lang="en-US" sz="4000" dirty="0" smtClean="0"/>
              <a:t> </a:t>
            </a:r>
          </a:p>
          <a:p>
            <a:r>
              <a:rPr lang="en-US" sz="4000" dirty="0" smtClean="0"/>
              <a:t>9- Las </a:t>
            </a:r>
            <a:r>
              <a:rPr lang="en-US" sz="4000" dirty="0" err="1" smtClean="0"/>
              <a:t>nueve</a:t>
            </a:r>
            <a:r>
              <a:rPr lang="en-US" sz="4000" dirty="0" smtClean="0"/>
              <a:t>    		10- Las </a:t>
            </a:r>
            <a:r>
              <a:rPr lang="en-US" sz="4000" dirty="0" err="1" smtClean="0"/>
              <a:t>diez</a:t>
            </a:r>
            <a:endParaRPr lang="en-US" sz="4000" dirty="0" smtClean="0"/>
          </a:p>
          <a:p>
            <a:r>
              <a:rPr lang="en-US" sz="4000" dirty="0" smtClean="0"/>
              <a:t>11 – Las once   		12- Las </a:t>
            </a:r>
            <a:r>
              <a:rPr lang="en-US" sz="4000" dirty="0" err="1" smtClean="0"/>
              <a:t>doce</a:t>
            </a:r>
            <a:endParaRPr lang="en-US" sz="4000" dirty="0" smtClean="0"/>
          </a:p>
        </p:txBody>
      </p:sp>
      <p:pic>
        <p:nvPicPr>
          <p:cNvPr id="4" name="Picture 3" descr="daylight-savings-ti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128" y="3276600"/>
            <a:ext cx="1698672" cy="1753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76813"/>
            <a:ext cx="8937273" cy="4755373"/>
          </a:xfrm>
        </p:spPr>
        <p:txBody>
          <a:bodyPr>
            <a:normAutofit/>
          </a:bodyPr>
          <a:lstStyle/>
          <a:p>
            <a:r>
              <a:rPr lang="en-US" dirty="0" smtClean="0"/>
              <a:t>En </a:t>
            </a:r>
            <a:r>
              <a:rPr lang="en-US" dirty="0" err="1" smtClean="0"/>
              <a:t>punto</a:t>
            </a:r>
            <a:r>
              <a:rPr lang="en-US" dirty="0" smtClean="0"/>
              <a:t> – O’ Clock</a:t>
            </a:r>
          </a:p>
          <a:p>
            <a:r>
              <a:rPr lang="en-US" dirty="0" smtClean="0"/>
              <a:t>Y </a:t>
            </a:r>
            <a:r>
              <a:rPr lang="en-US" dirty="0" err="1" smtClean="0"/>
              <a:t>cuarto</a:t>
            </a:r>
            <a:r>
              <a:rPr lang="en-US" dirty="0" smtClean="0"/>
              <a:t>– quarter after</a:t>
            </a:r>
          </a:p>
          <a:p>
            <a:r>
              <a:rPr lang="en-US" dirty="0" smtClean="0"/>
              <a:t>Y media – thirty</a:t>
            </a:r>
          </a:p>
          <a:p>
            <a:r>
              <a:rPr lang="en-US" dirty="0" err="1" smtClean="0"/>
              <a:t>Menos</a:t>
            </a:r>
            <a:r>
              <a:rPr lang="en-US" dirty="0" smtClean="0"/>
              <a:t> quince – quarter of</a:t>
            </a:r>
          </a:p>
          <a:p>
            <a:r>
              <a:rPr lang="en-US" dirty="0" err="1" smtClean="0"/>
              <a:t>Mediodía</a:t>
            </a:r>
            <a:r>
              <a:rPr lang="en-US" dirty="0" smtClean="0"/>
              <a:t>- noon</a:t>
            </a:r>
          </a:p>
          <a:p>
            <a:r>
              <a:rPr lang="en-US" dirty="0" err="1" smtClean="0"/>
              <a:t>Medianoche</a:t>
            </a:r>
            <a:r>
              <a:rPr lang="en-US" dirty="0" smtClean="0"/>
              <a:t> – midnight</a:t>
            </a:r>
          </a:p>
          <a:p>
            <a:r>
              <a:rPr lang="en-US" dirty="0" smtClean="0"/>
              <a:t>Y _</a:t>
            </a:r>
            <a:r>
              <a:rPr lang="en-US" u="sng" dirty="0" smtClean="0"/>
              <a:t>(# of minutes) </a:t>
            </a:r>
            <a:r>
              <a:rPr lang="en-US" dirty="0" smtClean="0"/>
              <a:t>– any other time.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rclock-12-45_35079_mth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49" y="990600"/>
            <a:ext cx="3581137" cy="3581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Es la </a:t>
            </a:r>
            <a:r>
              <a:rPr lang="en-US" sz="5000" dirty="0" err="1" smtClean="0"/>
              <a:t>una</a:t>
            </a:r>
            <a:r>
              <a:rPr lang="en-US" sz="5000" dirty="0" smtClean="0"/>
              <a:t> en </a:t>
            </a:r>
            <a:r>
              <a:rPr lang="en-US" sz="5000" dirty="0" err="1" smtClean="0"/>
              <a:t>punto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971800"/>
            <a:ext cx="28956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dos </a:t>
            </a:r>
            <a:r>
              <a:rPr lang="en-US" sz="5000" dirty="0" err="1" smtClean="0"/>
              <a:t>y</a:t>
            </a:r>
            <a:r>
              <a:rPr lang="en-US" sz="5000" dirty="0" smtClean="0"/>
              <a:t> media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608263"/>
            <a:ext cx="35179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diez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veinte</a:t>
            </a:r>
            <a:endParaRPr lang="en-US" sz="5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989263"/>
            <a:ext cx="3136900" cy="313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doce</a:t>
            </a:r>
            <a:r>
              <a:rPr lang="en-US" sz="5000" dirty="0" smtClean="0"/>
              <a:t> del </a:t>
            </a:r>
            <a:r>
              <a:rPr lang="en-US" sz="5000" dirty="0" err="1" smtClean="0"/>
              <a:t>mediodia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13063"/>
            <a:ext cx="3466415" cy="321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124200"/>
            <a:ext cx="28575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351</Words>
  <Application>Microsoft Macintosh PowerPoint</Application>
  <PresentationFormat>On-screen Show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La hora</vt:lpstr>
      <vt:lpstr>Vocabulario Importante</vt:lpstr>
      <vt:lpstr>Vocabulario Importante</vt:lpstr>
      <vt:lpstr>Números</vt:lpstr>
      <vt:lpstr>Slide 5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Prepara un dialogo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Karenin Loinaz</dc:creator>
  <cp:lastModifiedBy>Benjamin Rush</cp:lastModifiedBy>
  <cp:revision>15</cp:revision>
  <dcterms:created xsi:type="dcterms:W3CDTF">2011-11-07T12:47:24Z</dcterms:created>
  <dcterms:modified xsi:type="dcterms:W3CDTF">2011-11-07T20:08:12Z</dcterms:modified>
</cp:coreProperties>
</file>